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6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7" r:id="rId20"/>
    <p:sldId id="27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D2CA2-E5E2-495C-87E9-B2E66673D6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B940F5-979D-482C-BCA2-3299B12708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9BBDB-AF61-4DD6-9A2D-91F475B08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D247D-087E-400E-A2EF-31C97939CB7C}" type="datetimeFigureOut">
              <a:rPr lang="en-US" smtClean="0"/>
              <a:t>20-Feb-20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777BCF-0D43-4FE0-98B9-C1243959C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CDEA0-72DB-4A2F-9BAD-4E1467225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105FC-A437-462C-B97A-4F3667E8B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64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2C90E-FD8C-406C-91BF-A2DA4366A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A61F2B-47DF-48E2-9D28-133E8959A1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205567-5CF3-4727-ADD0-3F88BBF7E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D247D-087E-400E-A2EF-31C97939CB7C}" type="datetimeFigureOut">
              <a:rPr lang="en-US" smtClean="0"/>
              <a:t>20-Feb-20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E1DDB-F3A9-46C7-930C-AF13C23E1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6B6E6-6CC4-4AC6-BA3D-099D85597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105FC-A437-462C-B97A-4F3667E8B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108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89B11B-03D6-45F1-8D37-1337189450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044D62-4347-4BBC-8A68-94B1487454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27EB2-7695-4151-94FE-514E7AF10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D247D-087E-400E-A2EF-31C97939CB7C}" type="datetimeFigureOut">
              <a:rPr lang="en-US" smtClean="0"/>
              <a:t>20-Feb-20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7A377F-38CC-4901-8776-2BDDA5DFB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4FE47-E865-42CD-A7C2-27FFCAC04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105FC-A437-462C-B97A-4F3667E8B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333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E3889-D301-403D-953C-1855503FE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CFED3-D5C1-4C73-B544-EE055B0067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8CF74-1035-40F0-A55F-CA656130B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D247D-087E-400E-A2EF-31C97939CB7C}" type="datetimeFigureOut">
              <a:rPr lang="en-US" smtClean="0"/>
              <a:t>20-Feb-20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FE8D6-F83E-4A98-B58B-CAC23C29B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A7A954-AB99-4020-9BA7-FE097496B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105FC-A437-462C-B97A-4F3667E8B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054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7559F-6262-40B8-837C-B156963CD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86CED3-87B8-4869-A3DF-61AD35EB5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0163E-49AC-4C1E-A6D1-515C0084F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D247D-087E-400E-A2EF-31C97939CB7C}" type="datetimeFigureOut">
              <a:rPr lang="en-US" smtClean="0"/>
              <a:t>20-Feb-20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71F07-C42E-4ACD-B6E6-5B40E6007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F5ABD-1FE7-4843-B6BC-BDE268F97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105FC-A437-462C-B97A-4F3667E8B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087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10879-0DC8-42EA-97EA-3E2DB3F62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296B9-26DC-44C9-968E-10FA90F14B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1E7022-FDAA-4DF6-ACC1-4ED0F4390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0058D0-44FC-4290-B86E-E18A54F07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D247D-087E-400E-A2EF-31C97939CB7C}" type="datetimeFigureOut">
              <a:rPr lang="en-US" smtClean="0"/>
              <a:t>20-Feb-20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9C44D2-9718-4A9D-BABF-BB34D4EE1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9F3DCA-D18A-4981-9073-CB07C82E5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105FC-A437-462C-B97A-4F3667E8B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833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D7612-2B66-48E1-B07C-3E29CD55B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3AC5F6-C061-4965-A3B6-6E4926CB9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667F0E-6A2F-4A6B-8444-E9DB7B5265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1BFAF8-842B-4B62-A2C8-E9F6679C33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04600B-F595-4011-AE08-D712B0FA00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BD6FC9-B2D0-47BD-834D-FCAC71CC7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D247D-087E-400E-A2EF-31C97939CB7C}" type="datetimeFigureOut">
              <a:rPr lang="en-US" smtClean="0"/>
              <a:t>20-Feb-20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7530FF-9049-4F4F-BFF2-2DFE4276A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97D7A3-FB58-47CE-8042-0AF225043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105FC-A437-462C-B97A-4F3667E8B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068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F99B9-39BC-493E-BF28-63AEA32D5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02C433-FF4D-4B46-8456-69DC1E347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D247D-087E-400E-A2EF-31C97939CB7C}" type="datetimeFigureOut">
              <a:rPr lang="en-US" smtClean="0"/>
              <a:t>20-Feb-20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7A4D53-8EFB-47BA-9200-0BD2D629F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9CF110-F84E-41D0-8611-A88EE3B9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105FC-A437-462C-B97A-4F3667E8B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12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B1E7F9-1DBF-42FA-B26E-0EE43D748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D247D-087E-400E-A2EF-31C97939CB7C}" type="datetimeFigureOut">
              <a:rPr lang="en-US" smtClean="0"/>
              <a:t>20-Feb-20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86AA26-824F-461C-8D9D-05C48E9E2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7F848C-3721-42B7-8821-E641F06FC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105FC-A437-462C-B97A-4F3667E8B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491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0A93E-1EB8-4B81-BFAB-B31E50773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7D48F-80D7-403E-933E-865A2354B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99B7DB-D834-478C-A914-FB2F23667B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F3193D-C22E-4FC4-B8B1-683B85979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D247D-087E-400E-A2EF-31C97939CB7C}" type="datetimeFigureOut">
              <a:rPr lang="en-US" smtClean="0"/>
              <a:t>20-Feb-20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47E7A2-7858-4C11-9436-9D5A0B931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76B156-D3A6-45B1-A692-751278395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105FC-A437-462C-B97A-4F3667E8B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407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E0CEA-F51B-4EE6-8DEB-02A631062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B1BA51-46D5-4FBE-9AA1-8E133EDB0D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B0278D-E03D-4729-B04D-0489FF355B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ABB2A0-EB20-4F63-B844-7713C43B4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D247D-087E-400E-A2EF-31C97939CB7C}" type="datetimeFigureOut">
              <a:rPr lang="en-US" smtClean="0"/>
              <a:t>20-Feb-20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8E1D87-C012-4047-8310-9D3031119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3C5171-593E-43E8-9D96-9D48B5194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105FC-A437-462C-B97A-4F3667E8B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951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A99E3-38D7-44EE-AF81-748D00ECF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037366-9C93-4BB1-9A8E-4FC65A7017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6AEE81-DE36-40DA-9DCE-6AFAE6DADD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D247D-087E-400E-A2EF-31C97939CB7C}" type="datetimeFigureOut">
              <a:rPr lang="en-US" smtClean="0"/>
              <a:t>20-Feb-20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3A3652-7477-4295-86EF-9CC9002EA5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08F1B8-7EEB-48EA-8FC5-4144224E6B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2105FC-A437-462C-B97A-4F3667E8B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925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A2B92-AC45-4329-A82C-05BD2E78D7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C0D713-ABF5-4EC7-9497-CA1B169F14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477AEECA-1F9A-4014-807A-232554A90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88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162A51-1B20-444A-A720-1D1C44C17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4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609FD9-DA45-49CC-971E-37C656725F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8384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186A13-6429-40F6-BFF4-EB0E08686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202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42BFD5-89E2-4CD1-9637-735525815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07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BC2DA5-5968-4A44-9396-CFAF20BA7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764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06119C-AADF-4BA1-9467-4E3D6EF9E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599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90BA19-24C5-413B-B9EE-42B7940E0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2436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D4A7C1-0F75-4609-935B-505F3649AA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183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6BBB87-6774-4DF4-934B-DA856CA36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7051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AA2256-30C4-4653-975A-C0EFA9E81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28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25490A-045E-4616-ABBE-80B7A52EE5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1449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068AB3-47A2-407D-B36B-B33480F05C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27" y="117446"/>
            <a:ext cx="102849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110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4670DE-48CF-438B-84C2-F1D6A78B0A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28" y="0"/>
            <a:ext cx="102849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13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3114AD-E200-4BDC-AA37-080203B6C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48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459594-4784-4E13-9AD6-58B1D0A4A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82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C1319B-C737-4ADA-A83D-B29AE054D0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905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81A139-D46E-452D-A86E-E1843C8BD5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885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E8C88F-BD49-4EFC-B4CA-20FD449E10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299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FE6CA0-5F8D-43A6-842D-54119AF4E8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9389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Widescreen</PresentationFormat>
  <Paragraphs>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3</cp:revision>
  <dcterms:created xsi:type="dcterms:W3CDTF">2020-02-20T13:45:25Z</dcterms:created>
  <dcterms:modified xsi:type="dcterms:W3CDTF">2020-02-20T14:08:19Z</dcterms:modified>
</cp:coreProperties>
</file>