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50292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52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941" y="1496484"/>
            <a:ext cx="4275319" cy="3183467"/>
          </a:xfrm>
        </p:spPr>
        <p:txBody>
          <a:bodyPr anchor="b">
            <a:normAutofit/>
          </a:bodyPr>
          <a:lstStyle>
            <a:lvl1pPr algn="ctr"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941" y="4802717"/>
            <a:ext cx="4275319" cy="2207683"/>
          </a:xfrm>
        </p:spPr>
        <p:txBody>
          <a:bodyPr/>
          <a:lstStyle>
            <a:lvl1pPr marL="0" indent="0" algn="ctr">
              <a:buNone/>
              <a:defRPr sz="1320"/>
            </a:lvl1pPr>
            <a:lvl2pPr marL="251460" indent="0" algn="ctr">
              <a:buNone/>
              <a:defRPr sz="1100"/>
            </a:lvl2pPr>
            <a:lvl3pPr marL="502920" indent="0" algn="ctr">
              <a:buNone/>
              <a:defRPr sz="990"/>
            </a:lvl3pPr>
            <a:lvl4pPr marL="754380" indent="0" algn="ctr">
              <a:buNone/>
              <a:defRPr sz="880"/>
            </a:lvl4pPr>
            <a:lvl5pPr marL="1005840" indent="0" algn="ctr">
              <a:buNone/>
              <a:defRPr sz="880"/>
            </a:lvl5pPr>
            <a:lvl6pPr marL="1257300" indent="0" algn="ctr">
              <a:buNone/>
              <a:defRPr sz="880"/>
            </a:lvl6pPr>
            <a:lvl7pPr marL="1508760" indent="0" algn="ctr">
              <a:buNone/>
              <a:defRPr sz="880"/>
            </a:lvl7pPr>
            <a:lvl8pPr marL="1760220" indent="0" algn="ctr">
              <a:buNone/>
              <a:defRPr sz="880"/>
            </a:lvl8pPr>
            <a:lvl9pPr marL="2011680" indent="0" algn="ctr">
              <a:buNone/>
              <a:defRPr sz="8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67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46" y="5719165"/>
            <a:ext cx="4276620" cy="1092473"/>
          </a:xfrm>
        </p:spPr>
        <p:txBody>
          <a:bodyPr anchor="b">
            <a:normAutofit/>
          </a:bodyPr>
          <a:lstStyle>
            <a:lvl1pPr>
              <a:defRPr sz="15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6946" y="828430"/>
            <a:ext cx="4276620" cy="4506313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760"/>
            </a:lvl1pPr>
            <a:lvl2pPr marL="251460" indent="0">
              <a:buNone/>
              <a:defRPr sz="1540"/>
            </a:lvl2pPr>
            <a:lvl3pPr marL="502920" indent="0">
              <a:buNone/>
              <a:defRPr sz="1320"/>
            </a:lvl3pPr>
            <a:lvl4pPr marL="754380" indent="0">
              <a:buNone/>
              <a:defRPr sz="1100"/>
            </a:lvl4pPr>
            <a:lvl5pPr marL="1005840" indent="0">
              <a:buNone/>
              <a:defRPr sz="1100"/>
            </a:lvl5pPr>
            <a:lvl6pPr marL="1257300" indent="0">
              <a:buNone/>
              <a:defRPr sz="1100"/>
            </a:lvl6pPr>
            <a:lvl7pPr marL="1508760" indent="0">
              <a:buNone/>
              <a:defRPr sz="1100"/>
            </a:lvl7pPr>
            <a:lvl8pPr marL="1760220" indent="0">
              <a:buNone/>
              <a:defRPr sz="1100"/>
            </a:lvl8pPr>
            <a:lvl9pPr marL="2011680" indent="0">
              <a:buNone/>
              <a:defRPr sz="1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941" y="6811637"/>
            <a:ext cx="4275974" cy="909963"/>
          </a:xfrm>
        </p:spPr>
        <p:txBody>
          <a:bodyPr>
            <a:normAutofit/>
          </a:bodyPr>
          <a:lstStyle>
            <a:lvl1pPr marL="0" indent="0" algn="ctr">
              <a:buNone/>
              <a:defRPr sz="990"/>
            </a:lvl1pPr>
            <a:lvl2pPr marL="251460" indent="0">
              <a:buNone/>
              <a:defRPr sz="770"/>
            </a:lvl2pPr>
            <a:lvl3pPr marL="502920" indent="0">
              <a:buNone/>
              <a:defRPr sz="660"/>
            </a:lvl3pPr>
            <a:lvl4pPr marL="754380" indent="0">
              <a:buNone/>
              <a:defRPr sz="550"/>
            </a:lvl4pPr>
            <a:lvl5pPr marL="1005840" indent="0">
              <a:buNone/>
              <a:defRPr sz="550"/>
            </a:lvl5pPr>
            <a:lvl6pPr marL="1257300" indent="0">
              <a:buNone/>
              <a:defRPr sz="550"/>
            </a:lvl6pPr>
            <a:lvl7pPr marL="1508760" indent="0">
              <a:buNone/>
              <a:defRPr sz="550"/>
            </a:lvl7pPr>
            <a:lvl8pPr marL="1760220" indent="0">
              <a:buNone/>
              <a:defRPr sz="550"/>
            </a:lvl8pPr>
            <a:lvl9pPr marL="2011680" indent="0">
              <a:buNone/>
              <a:defRPr sz="5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4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40" y="812802"/>
            <a:ext cx="4270927" cy="4566479"/>
          </a:xfrm>
        </p:spPr>
        <p:txBody>
          <a:bodyPr anchor="ctr"/>
          <a:lstStyle>
            <a:lvl1pPr>
              <a:defRPr sz="1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941" y="5606427"/>
            <a:ext cx="4270927" cy="2122915"/>
          </a:xfrm>
        </p:spPr>
        <p:txBody>
          <a:bodyPr anchor="ctr"/>
          <a:lstStyle>
            <a:lvl1pPr marL="0" indent="0" algn="ctr">
              <a:buNone/>
              <a:defRPr sz="880"/>
            </a:lvl1pPr>
            <a:lvl2pPr marL="251460" indent="0">
              <a:buNone/>
              <a:defRPr sz="770"/>
            </a:lvl2pPr>
            <a:lvl3pPr marL="502920" indent="0">
              <a:buNone/>
              <a:defRPr sz="660"/>
            </a:lvl3pPr>
            <a:lvl4pPr marL="754380" indent="0">
              <a:buNone/>
              <a:defRPr sz="550"/>
            </a:lvl4pPr>
            <a:lvl5pPr marL="1005840" indent="0">
              <a:buNone/>
              <a:defRPr sz="550"/>
            </a:lvl5pPr>
            <a:lvl6pPr marL="1257300" indent="0">
              <a:buNone/>
              <a:defRPr sz="550"/>
            </a:lvl6pPr>
            <a:lvl7pPr marL="1508760" indent="0">
              <a:buNone/>
              <a:defRPr sz="550"/>
            </a:lvl7pPr>
            <a:lvl8pPr marL="1760220" indent="0">
              <a:buNone/>
              <a:defRPr sz="550"/>
            </a:lvl8pPr>
            <a:lvl9pPr marL="2011680" indent="0">
              <a:buNone/>
              <a:defRPr sz="5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57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563" y="812800"/>
            <a:ext cx="3837385" cy="3990539"/>
          </a:xfrm>
        </p:spPr>
        <p:txBody>
          <a:bodyPr anchor="ctr"/>
          <a:lstStyle>
            <a:lvl1pPr>
              <a:defRPr sz="1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709766" y="4813376"/>
            <a:ext cx="3610323" cy="569083"/>
          </a:xfrm>
        </p:spPr>
        <p:txBody>
          <a:bodyPr anchor="t">
            <a:normAutofit/>
          </a:bodyPr>
          <a:lstStyle>
            <a:lvl1pPr marL="0" indent="0" algn="r">
              <a:buNone/>
              <a:defRPr sz="770"/>
            </a:lvl1pPr>
            <a:lvl2pPr marL="251460" indent="0">
              <a:buNone/>
              <a:defRPr sz="770"/>
            </a:lvl2pPr>
            <a:lvl3pPr marL="502920" indent="0">
              <a:buNone/>
              <a:defRPr sz="660"/>
            </a:lvl3pPr>
            <a:lvl4pPr marL="754380" indent="0">
              <a:buNone/>
              <a:defRPr sz="550"/>
            </a:lvl4pPr>
            <a:lvl5pPr marL="1005840" indent="0">
              <a:buNone/>
              <a:defRPr sz="550"/>
            </a:lvl5pPr>
            <a:lvl6pPr marL="1257300" indent="0">
              <a:buNone/>
              <a:defRPr sz="550"/>
            </a:lvl6pPr>
            <a:lvl7pPr marL="1508760" indent="0">
              <a:buNone/>
              <a:defRPr sz="550"/>
            </a:lvl7pPr>
            <a:lvl8pPr marL="1760220" indent="0">
              <a:buNone/>
              <a:defRPr sz="550"/>
            </a:lvl8pPr>
            <a:lvl9pPr marL="2011680" indent="0">
              <a:buNone/>
              <a:defRPr sz="5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940" y="5606428"/>
            <a:ext cx="4270927" cy="21151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880"/>
            </a:lvl1pPr>
            <a:lvl2pPr marL="251460" indent="0">
              <a:buNone/>
              <a:defRPr sz="770"/>
            </a:lvl2pPr>
            <a:lvl3pPr marL="502920" indent="0">
              <a:buNone/>
              <a:defRPr sz="660"/>
            </a:lvl3pPr>
            <a:lvl4pPr marL="754380" indent="0">
              <a:buNone/>
              <a:defRPr sz="550"/>
            </a:lvl4pPr>
            <a:lvl5pPr marL="1005840" indent="0">
              <a:buNone/>
              <a:defRPr sz="550"/>
            </a:lvl5pPr>
            <a:lvl6pPr marL="1257300" indent="0">
              <a:buNone/>
              <a:defRPr sz="550"/>
            </a:lvl6pPr>
            <a:lvl7pPr marL="1508760" indent="0">
              <a:buNone/>
              <a:defRPr sz="550"/>
            </a:lvl7pPr>
            <a:lvl8pPr marL="1760220" indent="0">
              <a:buNone/>
              <a:defRPr sz="550"/>
            </a:lvl8pPr>
            <a:lvl9pPr marL="2011680" indent="0">
              <a:buNone/>
              <a:defRPr sz="5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7885" y="855666"/>
            <a:ext cx="251460" cy="779701"/>
          </a:xfrm>
          <a:prstGeom prst="rect">
            <a:avLst/>
          </a:prstGeom>
        </p:spPr>
        <p:txBody>
          <a:bodyPr vert="horz" lIns="50292" tIns="25146" rIns="50292" bIns="2514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4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70697" y="4097835"/>
            <a:ext cx="251460" cy="779701"/>
          </a:xfrm>
          <a:prstGeom prst="rect">
            <a:avLst/>
          </a:prstGeom>
        </p:spPr>
        <p:txBody>
          <a:bodyPr vert="horz" lIns="50292" tIns="25146" rIns="50292" bIns="2514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4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4467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46" y="2835925"/>
            <a:ext cx="4271572" cy="3349113"/>
          </a:xfrm>
        </p:spPr>
        <p:txBody>
          <a:bodyPr anchor="b"/>
          <a:lstStyle>
            <a:lvl1pPr>
              <a:defRPr sz="1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940" y="6200741"/>
            <a:ext cx="4270927" cy="1520859"/>
          </a:xfrm>
        </p:spPr>
        <p:txBody>
          <a:bodyPr anchor="t"/>
          <a:lstStyle>
            <a:lvl1pPr marL="0" indent="0" algn="ctr">
              <a:buNone/>
              <a:defRPr sz="880"/>
            </a:lvl1pPr>
            <a:lvl2pPr marL="251460" indent="0">
              <a:buNone/>
              <a:defRPr sz="770"/>
            </a:lvl2pPr>
            <a:lvl3pPr marL="502920" indent="0">
              <a:buNone/>
              <a:defRPr sz="660"/>
            </a:lvl3pPr>
            <a:lvl4pPr marL="754380" indent="0">
              <a:buNone/>
              <a:defRPr sz="550"/>
            </a:lvl4pPr>
            <a:lvl5pPr marL="1005840" indent="0">
              <a:buNone/>
              <a:defRPr sz="550"/>
            </a:lvl5pPr>
            <a:lvl6pPr marL="1257300" indent="0">
              <a:buNone/>
              <a:defRPr sz="550"/>
            </a:lvl6pPr>
            <a:lvl7pPr marL="1508760" indent="0">
              <a:buNone/>
              <a:defRPr sz="550"/>
            </a:lvl7pPr>
            <a:lvl8pPr marL="1760220" indent="0">
              <a:buNone/>
              <a:defRPr sz="550"/>
            </a:lvl8pPr>
            <a:lvl9pPr marL="2011680" indent="0">
              <a:buNone/>
              <a:defRPr sz="5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02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76940" y="812802"/>
            <a:ext cx="4270927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76941" y="2784427"/>
            <a:ext cx="1360819" cy="109774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20" b="0">
                <a:solidFill>
                  <a:schemeClr val="tx1"/>
                </a:solidFill>
              </a:defRPr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376941" y="3882165"/>
            <a:ext cx="1360819" cy="3839435"/>
          </a:xfrm>
        </p:spPr>
        <p:txBody>
          <a:bodyPr anchor="t">
            <a:normAutofit/>
          </a:bodyPr>
          <a:lstStyle>
            <a:lvl1pPr marL="0" indent="0" algn="ctr">
              <a:buNone/>
              <a:defRPr sz="770"/>
            </a:lvl1pPr>
            <a:lvl2pPr marL="251460" indent="0">
              <a:buNone/>
              <a:defRPr sz="660"/>
            </a:lvl2pPr>
            <a:lvl3pPr marL="502920" indent="0">
              <a:buNone/>
              <a:defRPr sz="550"/>
            </a:lvl3pPr>
            <a:lvl4pPr marL="754380" indent="0">
              <a:buNone/>
              <a:defRPr sz="495"/>
            </a:lvl4pPr>
            <a:lvl5pPr marL="1005840" indent="0">
              <a:buNone/>
              <a:defRPr sz="495"/>
            </a:lvl5pPr>
            <a:lvl6pPr marL="1257300" indent="0">
              <a:buNone/>
              <a:defRPr sz="495"/>
            </a:lvl6pPr>
            <a:lvl7pPr marL="1508760" indent="0">
              <a:buNone/>
              <a:defRPr sz="495"/>
            </a:lvl7pPr>
            <a:lvl8pPr marL="1760220" indent="0">
              <a:buNone/>
              <a:defRPr sz="495"/>
            </a:lvl8pPr>
            <a:lvl9pPr marL="2011680" indent="0">
              <a:buNone/>
              <a:defRPr sz="4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33512" y="2784427"/>
            <a:ext cx="1360655" cy="109773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20" b="0">
                <a:solidFill>
                  <a:schemeClr val="tx1"/>
                </a:solidFill>
              </a:defRPr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1833513" y="3882165"/>
            <a:ext cx="1361176" cy="3839435"/>
          </a:xfrm>
        </p:spPr>
        <p:txBody>
          <a:bodyPr anchor="t">
            <a:normAutofit/>
          </a:bodyPr>
          <a:lstStyle>
            <a:lvl1pPr marL="0" indent="0" algn="ctr">
              <a:buNone/>
              <a:defRPr sz="770"/>
            </a:lvl1pPr>
            <a:lvl2pPr marL="251460" indent="0">
              <a:buNone/>
              <a:defRPr sz="660"/>
            </a:lvl2pPr>
            <a:lvl3pPr marL="502920" indent="0">
              <a:buNone/>
              <a:defRPr sz="550"/>
            </a:lvl3pPr>
            <a:lvl4pPr marL="754380" indent="0">
              <a:buNone/>
              <a:defRPr sz="495"/>
            </a:lvl4pPr>
            <a:lvl5pPr marL="1005840" indent="0">
              <a:buNone/>
              <a:defRPr sz="495"/>
            </a:lvl5pPr>
            <a:lvl6pPr marL="1257300" indent="0">
              <a:buNone/>
              <a:defRPr sz="495"/>
            </a:lvl6pPr>
            <a:lvl7pPr marL="1508760" indent="0">
              <a:buNone/>
              <a:defRPr sz="495"/>
            </a:lvl7pPr>
            <a:lvl8pPr marL="1760220" indent="0">
              <a:buNone/>
              <a:defRPr sz="495"/>
            </a:lvl8pPr>
            <a:lvl9pPr marL="2011680" indent="0">
              <a:buNone/>
              <a:defRPr sz="4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8986" y="2784427"/>
            <a:ext cx="1357624" cy="109773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20" b="0">
                <a:solidFill>
                  <a:schemeClr val="tx1"/>
                </a:solidFill>
              </a:defRPr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3290243" y="3882165"/>
            <a:ext cx="1357624" cy="3839435"/>
          </a:xfrm>
        </p:spPr>
        <p:txBody>
          <a:bodyPr anchor="t">
            <a:normAutofit/>
          </a:bodyPr>
          <a:lstStyle>
            <a:lvl1pPr marL="0" indent="0" algn="ctr">
              <a:buNone/>
              <a:defRPr sz="770"/>
            </a:lvl1pPr>
            <a:lvl2pPr marL="251460" indent="0">
              <a:buNone/>
              <a:defRPr sz="660"/>
            </a:lvl2pPr>
            <a:lvl3pPr marL="502920" indent="0">
              <a:buNone/>
              <a:defRPr sz="550"/>
            </a:lvl3pPr>
            <a:lvl4pPr marL="754380" indent="0">
              <a:buNone/>
              <a:defRPr sz="495"/>
            </a:lvl4pPr>
            <a:lvl5pPr marL="1005840" indent="0">
              <a:buNone/>
              <a:defRPr sz="495"/>
            </a:lvl5pPr>
            <a:lvl6pPr marL="1257300" indent="0">
              <a:buNone/>
              <a:defRPr sz="495"/>
            </a:lvl6pPr>
            <a:lvl7pPr marL="1508760" indent="0">
              <a:buNone/>
              <a:defRPr sz="495"/>
            </a:lvl7pPr>
            <a:lvl8pPr marL="1760220" indent="0">
              <a:buNone/>
              <a:defRPr sz="495"/>
            </a:lvl8pPr>
            <a:lvl9pPr marL="2011680" indent="0">
              <a:buNone/>
              <a:defRPr sz="4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94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6940" y="812802"/>
            <a:ext cx="4270927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76941" y="5318863"/>
            <a:ext cx="1360819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0">
                <a:solidFill>
                  <a:schemeClr val="tx1"/>
                </a:solidFill>
              </a:defRPr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50458" y="2789647"/>
            <a:ext cx="1212771" cy="2032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880"/>
            </a:lvl1pPr>
            <a:lvl2pPr marL="251460" indent="0">
              <a:buNone/>
              <a:defRPr sz="880"/>
            </a:lvl2pPr>
            <a:lvl3pPr marL="502920" indent="0">
              <a:buNone/>
              <a:defRPr sz="880"/>
            </a:lvl3pPr>
            <a:lvl4pPr marL="754380" indent="0">
              <a:buNone/>
              <a:defRPr sz="880"/>
            </a:lvl4pPr>
            <a:lvl5pPr marL="1005840" indent="0">
              <a:buNone/>
              <a:defRPr sz="880"/>
            </a:lvl5pPr>
            <a:lvl6pPr marL="1257300" indent="0">
              <a:buNone/>
              <a:defRPr sz="880"/>
            </a:lvl6pPr>
            <a:lvl7pPr marL="1508760" indent="0">
              <a:buNone/>
              <a:defRPr sz="880"/>
            </a:lvl7pPr>
            <a:lvl8pPr marL="1760220" indent="0">
              <a:buNone/>
              <a:defRPr sz="880"/>
            </a:lvl8pPr>
            <a:lvl9pPr marL="2011680" indent="0">
              <a:buNone/>
              <a:defRPr sz="8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376941" y="6087212"/>
            <a:ext cx="1360819" cy="1634389"/>
          </a:xfrm>
        </p:spPr>
        <p:txBody>
          <a:bodyPr anchor="t">
            <a:normAutofit/>
          </a:bodyPr>
          <a:lstStyle>
            <a:lvl1pPr marL="0" indent="0" algn="ctr">
              <a:buNone/>
              <a:defRPr sz="770"/>
            </a:lvl1pPr>
            <a:lvl2pPr marL="251460" indent="0">
              <a:buNone/>
              <a:defRPr sz="660"/>
            </a:lvl2pPr>
            <a:lvl3pPr marL="502920" indent="0">
              <a:buNone/>
              <a:defRPr sz="550"/>
            </a:lvl3pPr>
            <a:lvl4pPr marL="754380" indent="0">
              <a:buNone/>
              <a:defRPr sz="495"/>
            </a:lvl4pPr>
            <a:lvl5pPr marL="1005840" indent="0">
              <a:buNone/>
              <a:defRPr sz="495"/>
            </a:lvl5pPr>
            <a:lvl6pPr marL="1257300" indent="0">
              <a:buNone/>
              <a:defRPr sz="495"/>
            </a:lvl6pPr>
            <a:lvl7pPr marL="1508760" indent="0">
              <a:buNone/>
              <a:defRPr sz="495"/>
            </a:lvl7pPr>
            <a:lvl8pPr marL="1760220" indent="0">
              <a:buNone/>
              <a:defRPr sz="495"/>
            </a:lvl8pPr>
            <a:lvl9pPr marL="2011680" indent="0">
              <a:buNone/>
              <a:defRPr sz="4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32615" y="5318863"/>
            <a:ext cx="1360830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0">
                <a:solidFill>
                  <a:schemeClr val="tx1"/>
                </a:solidFill>
              </a:defRPr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1884711" y="2789647"/>
            <a:ext cx="1208842" cy="2032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880"/>
            </a:lvl1pPr>
            <a:lvl2pPr marL="251460" indent="0">
              <a:buNone/>
              <a:defRPr sz="880"/>
            </a:lvl2pPr>
            <a:lvl3pPr marL="502920" indent="0">
              <a:buNone/>
              <a:defRPr sz="880"/>
            </a:lvl3pPr>
            <a:lvl4pPr marL="754380" indent="0">
              <a:buNone/>
              <a:defRPr sz="880"/>
            </a:lvl4pPr>
            <a:lvl5pPr marL="1005840" indent="0">
              <a:buNone/>
              <a:defRPr sz="880"/>
            </a:lvl5pPr>
            <a:lvl6pPr marL="1257300" indent="0">
              <a:buNone/>
              <a:defRPr sz="880"/>
            </a:lvl6pPr>
            <a:lvl7pPr marL="1508760" indent="0">
              <a:buNone/>
              <a:defRPr sz="880"/>
            </a:lvl7pPr>
            <a:lvl8pPr marL="1760220" indent="0">
              <a:buNone/>
              <a:defRPr sz="880"/>
            </a:lvl8pPr>
            <a:lvl9pPr marL="2011680" indent="0">
              <a:buNone/>
              <a:defRPr sz="8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1832056" y="6087211"/>
            <a:ext cx="1361389" cy="1634389"/>
          </a:xfrm>
        </p:spPr>
        <p:txBody>
          <a:bodyPr anchor="t">
            <a:normAutofit/>
          </a:bodyPr>
          <a:lstStyle>
            <a:lvl1pPr marL="0" indent="0" algn="ctr">
              <a:buNone/>
              <a:defRPr sz="770"/>
            </a:lvl1pPr>
            <a:lvl2pPr marL="251460" indent="0">
              <a:buNone/>
              <a:defRPr sz="660"/>
            </a:lvl2pPr>
            <a:lvl3pPr marL="502920" indent="0">
              <a:buNone/>
              <a:defRPr sz="550"/>
            </a:lvl3pPr>
            <a:lvl4pPr marL="754380" indent="0">
              <a:buNone/>
              <a:defRPr sz="495"/>
            </a:lvl4pPr>
            <a:lvl5pPr marL="1005840" indent="0">
              <a:buNone/>
              <a:defRPr sz="495"/>
            </a:lvl5pPr>
            <a:lvl6pPr marL="1257300" indent="0">
              <a:buNone/>
              <a:defRPr sz="495"/>
            </a:lvl6pPr>
            <a:lvl7pPr marL="1508760" indent="0">
              <a:buNone/>
              <a:defRPr sz="495"/>
            </a:lvl7pPr>
            <a:lvl8pPr marL="1760220" indent="0">
              <a:buNone/>
              <a:defRPr sz="495"/>
            </a:lvl8pPr>
            <a:lvl9pPr marL="2011680" indent="0">
              <a:buNone/>
              <a:defRPr sz="4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89037" y="5318863"/>
            <a:ext cx="1357084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0">
                <a:solidFill>
                  <a:schemeClr val="tx1"/>
                </a:solidFill>
              </a:defRPr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3363032" y="2789647"/>
            <a:ext cx="1209497" cy="2032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880"/>
            </a:lvl1pPr>
            <a:lvl2pPr marL="251460" indent="0">
              <a:buNone/>
              <a:defRPr sz="880"/>
            </a:lvl2pPr>
            <a:lvl3pPr marL="502920" indent="0">
              <a:buNone/>
              <a:defRPr sz="880"/>
            </a:lvl3pPr>
            <a:lvl4pPr marL="754380" indent="0">
              <a:buNone/>
              <a:defRPr sz="880"/>
            </a:lvl4pPr>
            <a:lvl5pPr marL="1005840" indent="0">
              <a:buNone/>
              <a:defRPr sz="880"/>
            </a:lvl5pPr>
            <a:lvl6pPr marL="1257300" indent="0">
              <a:buNone/>
              <a:defRPr sz="880"/>
            </a:lvl6pPr>
            <a:lvl7pPr marL="1508760" indent="0">
              <a:buNone/>
              <a:defRPr sz="880"/>
            </a:lvl7pPr>
            <a:lvl8pPr marL="1760220" indent="0">
              <a:buNone/>
              <a:defRPr sz="880"/>
            </a:lvl8pPr>
            <a:lvl9pPr marL="2011680" indent="0">
              <a:buNone/>
              <a:defRPr sz="8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3288985" y="6087213"/>
            <a:ext cx="1358882" cy="1634387"/>
          </a:xfrm>
        </p:spPr>
        <p:txBody>
          <a:bodyPr anchor="t">
            <a:normAutofit/>
          </a:bodyPr>
          <a:lstStyle>
            <a:lvl1pPr marL="0" indent="0" algn="ctr">
              <a:buNone/>
              <a:defRPr sz="770"/>
            </a:lvl1pPr>
            <a:lvl2pPr marL="251460" indent="0">
              <a:buNone/>
              <a:defRPr sz="660"/>
            </a:lvl2pPr>
            <a:lvl3pPr marL="502920" indent="0">
              <a:buNone/>
              <a:defRPr sz="550"/>
            </a:lvl3pPr>
            <a:lvl4pPr marL="754380" indent="0">
              <a:buNone/>
              <a:defRPr sz="495"/>
            </a:lvl4pPr>
            <a:lvl5pPr marL="1005840" indent="0">
              <a:buNone/>
              <a:defRPr sz="495"/>
            </a:lvl5pPr>
            <a:lvl6pPr marL="1257300" indent="0">
              <a:buNone/>
              <a:defRPr sz="495"/>
            </a:lvl6pPr>
            <a:lvl7pPr marL="1508760" indent="0">
              <a:buNone/>
              <a:defRPr sz="495"/>
            </a:lvl7pPr>
            <a:lvl8pPr marL="1760220" indent="0">
              <a:buNone/>
              <a:defRPr sz="495"/>
            </a:lvl8pPr>
            <a:lvl9pPr marL="2011680" indent="0">
              <a:buNone/>
              <a:defRPr sz="4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32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43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99022" y="812801"/>
            <a:ext cx="1048846" cy="69088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941" y="812801"/>
            <a:ext cx="3159216" cy="6908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35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50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063" y="876304"/>
            <a:ext cx="4015074" cy="3803649"/>
          </a:xfrm>
        </p:spPr>
        <p:txBody>
          <a:bodyPr anchor="b">
            <a:normAutofit/>
          </a:bodyPr>
          <a:lstStyle>
            <a:lvl1pPr>
              <a:defRPr sz="18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063" y="4802720"/>
            <a:ext cx="4015074" cy="2000249"/>
          </a:xfrm>
        </p:spPr>
        <p:txBody>
          <a:bodyPr/>
          <a:lstStyle>
            <a:lvl1pPr marL="0" indent="0" algn="ctr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1pPr>
            <a:lvl2pPr marL="2514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02920" indent="0">
              <a:buNone/>
              <a:defRPr sz="990">
                <a:solidFill>
                  <a:schemeClr val="tx1">
                    <a:tint val="75000"/>
                  </a:schemeClr>
                </a:solidFill>
              </a:defRPr>
            </a:lvl3pPr>
            <a:lvl4pPr marL="75438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4pPr>
            <a:lvl5pPr marL="100584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5pPr>
            <a:lvl6pPr marL="125730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6pPr>
            <a:lvl7pPr marL="150876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7pPr>
            <a:lvl8pPr marL="176022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8pPr>
            <a:lvl9pPr marL="201168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84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41" y="812802"/>
            <a:ext cx="4270927" cy="17684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940" y="2784427"/>
            <a:ext cx="2106227" cy="493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46529" y="2784427"/>
            <a:ext cx="2101339" cy="493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0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41" y="812802"/>
            <a:ext cx="4270927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485" y="2784427"/>
            <a:ext cx="1980179" cy="109854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320" b="1"/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6940" y="3882976"/>
            <a:ext cx="2106723" cy="383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72577" y="2784427"/>
            <a:ext cx="1975290" cy="109854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320" b="1"/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46032" y="3882976"/>
            <a:ext cx="2101835" cy="383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9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7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8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57" y="812800"/>
            <a:ext cx="1622048" cy="3149600"/>
          </a:xfrm>
        </p:spPr>
        <p:txBody>
          <a:bodyPr anchor="b">
            <a:normAutofit/>
          </a:bodyPr>
          <a:lstStyle>
            <a:lvl1pPr>
              <a:defRPr sz="15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702" y="812800"/>
            <a:ext cx="2553165" cy="69088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8357" y="3962402"/>
            <a:ext cx="1622048" cy="3759199"/>
          </a:xfrm>
        </p:spPr>
        <p:txBody>
          <a:bodyPr/>
          <a:lstStyle>
            <a:lvl1pPr marL="0" indent="0" algn="ctr">
              <a:buNone/>
              <a:defRPr sz="880"/>
            </a:lvl1pPr>
            <a:lvl2pPr marL="251460" indent="0">
              <a:buNone/>
              <a:defRPr sz="770"/>
            </a:lvl2pPr>
            <a:lvl3pPr marL="502920" indent="0">
              <a:buNone/>
              <a:defRPr sz="660"/>
            </a:lvl3pPr>
            <a:lvl4pPr marL="754380" indent="0">
              <a:buNone/>
              <a:defRPr sz="550"/>
            </a:lvl4pPr>
            <a:lvl5pPr marL="1005840" indent="0">
              <a:buNone/>
              <a:defRPr sz="550"/>
            </a:lvl5pPr>
            <a:lvl6pPr marL="1257300" indent="0">
              <a:buNone/>
              <a:defRPr sz="550"/>
            </a:lvl6pPr>
            <a:lvl7pPr marL="1508760" indent="0">
              <a:buNone/>
              <a:defRPr sz="550"/>
            </a:lvl7pPr>
            <a:lvl8pPr marL="1760220" indent="0">
              <a:buNone/>
              <a:defRPr sz="550"/>
            </a:lvl8pPr>
            <a:lvl9pPr marL="2011680" indent="0">
              <a:buNone/>
              <a:defRPr sz="5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3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57" y="812800"/>
            <a:ext cx="2292182" cy="3149600"/>
          </a:xfrm>
        </p:spPr>
        <p:txBody>
          <a:bodyPr anchor="b">
            <a:normAutofit/>
          </a:bodyPr>
          <a:lstStyle>
            <a:lvl1pPr>
              <a:defRPr sz="1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87463" y="1011842"/>
            <a:ext cx="1631816" cy="6510717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760"/>
            </a:lvl1pPr>
            <a:lvl2pPr marL="251460" indent="0">
              <a:buNone/>
              <a:defRPr sz="1540"/>
            </a:lvl2pPr>
            <a:lvl3pPr marL="502920" indent="0">
              <a:buNone/>
              <a:defRPr sz="1320"/>
            </a:lvl3pPr>
            <a:lvl4pPr marL="754380" indent="0">
              <a:buNone/>
              <a:defRPr sz="1100"/>
            </a:lvl4pPr>
            <a:lvl5pPr marL="1005840" indent="0">
              <a:buNone/>
              <a:defRPr sz="1100"/>
            </a:lvl5pPr>
            <a:lvl6pPr marL="1257300" indent="0">
              <a:buNone/>
              <a:defRPr sz="1100"/>
            </a:lvl6pPr>
            <a:lvl7pPr marL="1508760" indent="0">
              <a:buNone/>
              <a:defRPr sz="1100"/>
            </a:lvl7pPr>
            <a:lvl8pPr marL="1760220" indent="0">
              <a:buNone/>
              <a:defRPr sz="1100"/>
            </a:lvl8pPr>
            <a:lvl9pPr marL="2011680" indent="0">
              <a:buNone/>
              <a:defRPr sz="1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940" y="3962400"/>
            <a:ext cx="2294183" cy="3759200"/>
          </a:xfrm>
        </p:spPr>
        <p:txBody>
          <a:bodyPr>
            <a:normAutofit/>
          </a:bodyPr>
          <a:lstStyle>
            <a:lvl1pPr marL="0" indent="0" algn="ctr">
              <a:buNone/>
              <a:defRPr sz="990"/>
            </a:lvl1pPr>
            <a:lvl2pPr marL="251460" indent="0">
              <a:buNone/>
              <a:defRPr sz="770"/>
            </a:lvl2pPr>
            <a:lvl3pPr marL="502920" indent="0">
              <a:buNone/>
              <a:defRPr sz="660"/>
            </a:lvl3pPr>
            <a:lvl4pPr marL="754380" indent="0">
              <a:buNone/>
              <a:defRPr sz="550"/>
            </a:lvl4pPr>
            <a:lvl5pPr marL="1005840" indent="0">
              <a:buNone/>
              <a:defRPr sz="550"/>
            </a:lvl5pPr>
            <a:lvl6pPr marL="1257300" indent="0">
              <a:buNone/>
              <a:defRPr sz="550"/>
            </a:lvl6pPr>
            <a:lvl7pPr marL="1508760" indent="0">
              <a:buNone/>
              <a:defRPr sz="550"/>
            </a:lvl7pPr>
            <a:lvl8pPr marL="1760220" indent="0">
              <a:buNone/>
              <a:defRPr sz="550"/>
            </a:lvl8pPr>
            <a:lvl9pPr marL="2011680" indent="0">
              <a:buNone/>
              <a:defRPr sz="5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0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6941" y="812802"/>
            <a:ext cx="4270927" cy="176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6940" y="2794752"/>
            <a:ext cx="4270927" cy="4926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67479" y="7844369"/>
            <a:ext cx="113157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BB49E-BD8B-4D38-9611-E61F61918200}" type="datetimeFigureOut">
              <a:rPr lang="en-US" smtClean="0"/>
              <a:t>20-Feb-20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6941" y="7844369"/>
            <a:ext cx="27525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7030" y="7844369"/>
            <a:ext cx="31083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1CF96-324D-4616-ACDB-BE49E7A6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517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502920" rtl="0" eaLnBrk="1" latinLnBrk="0" hangingPunct="1">
        <a:lnSpc>
          <a:spcPct val="90000"/>
        </a:lnSpc>
        <a:spcBef>
          <a:spcPct val="0"/>
        </a:spcBef>
        <a:buNone/>
        <a:defRPr sz="187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25730" indent="-125730" algn="l" defTabSz="502920" rtl="0" eaLnBrk="1" latinLnBrk="0" hangingPunct="1">
        <a:lnSpc>
          <a:spcPct val="120000"/>
        </a:lnSpc>
        <a:spcBef>
          <a:spcPts val="55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377190" indent="-125730" algn="l" defTabSz="502920" rtl="0" eaLnBrk="1" latinLnBrk="0" hangingPunct="1">
        <a:lnSpc>
          <a:spcPct val="120000"/>
        </a:lnSpc>
        <a:spcBef>
          <a:spcPts val="275"/>
        </a:spcBef>
        <a:buFont typeface="Arial" panose="020B0604020202020204" pitchFamily="34" charset="0"/>
        <a:buChar char="•"/>
        <a:defRPr sz="99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628650" indent="-125730" algn="l" defTabSz="502920" rtl="0" eaLnBrk="1" latinLnBrk="0" hangingPunct="1">
        <a:lnSpc>
          <a:spcPct val="120000"/>
        </a:lnSpc>
        <a:spcBef>
          <a:spcPts val="275"/>
        </a:spcBef>
        <a:buFont typeface="Arial" panose="020B0604020202020204" pitchFamily="34" charset="0"/>
        <a:buChar char="•"/>
        <a:defRPr sz="88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880110" indent="-125730" algn="l" defTabSz="502920" rtl="0" eaLnBrk="1" latinLnBrk="0" hangingPunct="1">
        <a:lnSpc>
          <a:spcPct val="120000"/>
        </a:lnSpc>
        <a:spcBef>
          <a:spcPts val="275"/>
        </a:spcBef>
        <a:buFont typeface="Arial" panose="020B0604020202020204" pitchFamily="34" charset="0"/>
        <a:buChar char="•"/>
        <a:defRPr sz="77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131570" indent="-125730" algn="l" defTabSz="502920" rtl="0" eaLnBrk="1" latinLnBrk="0" hangingPunct="1">
        <a:lnSpc>
          <a:spcPct val="120000"/>
        </a:lnSpc>
        <a:spcBef>
          <a:spcPts val="275"/>
        </a:spcBef>
        <a:buFont typeface="Arial" panose="020B0604020202020204" pitchFamily="34" charset="0"/>
        <a:buChar char="•"/>
        <a:defRPr sz="66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1383030" indent="-125730" algn="l" defTabSz="502920" rtl="0" eaLnBrk="1" latinLnBrk="0" hangingPunct="1">
        <a:lnSpc>
          <a:spcPct val="120000"/>
        </a:lnSpc>
        <a:spcBef>
          <a:spcPts val="275"/>
        </a:spcBef>
        <a:buFont typeface="Arial" panose="020B0604020202020204" pitchFamily="34" charset="0"/>
        <a:buChar char="•"/>
        <a:defRPr sz="66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1634490" indent="-125730" algn="l" defTabSz="502920" rtl="0" eaLnBrk="1" latinLnBrk="0" hangingPunct="1">
        <a:lnSpc>
          <a:spcPct val="120000"/>
        </a:lnSpc>
        <a:spcBef>
          <a:spcPts val="275"/>
        </a:spcBef>
        <a:buFont typeface="Arial" panose="020B0604020202020204" pitchFamily="34" charset="0"/>
        <a:buChar char="•"/>
        <a:defRPr sz="66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1885950" indent="-125730" algn="l" defTabSz="502920" rtl="0" eaLnBrk="1" latinLnBrk="0" hangingPunct="1">
        <a:lnSpc>
          <a:spcPct val="120000"/>
        </a:lnSpc>
        <a:spcBef>
          <a:spcPts val="275"/>
        </a:spcBef>
        <a:buFont typeface="Arial" panose="020B0604020202020204" pitchFamily="34" charset="0"/>
        <a:buChar char="•"/>
        <a:defRPr sz="66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2137410" indent="-125730" algn="l" defTabSz="502920" rtl="0" eaLnBrk="1" latinLnBrk="0" hangingPunct="1">
        <a:lnSpc>
          <a:spcPct val="120000"/>
        </a:lnSpc>
        <a:spcBef>
          <a:spcPts val="275"/>
        </a:spcBef>
        <a:buFont typeface="Arial" panose="020B0604020202020204" pitchFamily="34" charset="0"/>
        <a:buChar char="•"/>
        <a:defRPr sz="66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1pPr>
      <a:lvl2pPr marL="25146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2pPr>
      <a:lvl3pPr marL="50292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6pPr>
      <a:lvl7pPr marL="150876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7pPr>
      <a:lvl8pPr marL="176022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8pPr>
      <a:lvl9pPr marL="201168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0751817-B478-4FDE-9824-CD50256C4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31487" y="0"/>
            <a:ext cx="649217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00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7952D1F-6AC8-460D-99A1-E89F47CBB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71959" y="-323385"/>
            <a:ext cx="7895061" cy="103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8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1FC2E37-93F0-422B-9689-2A072D011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83111" y="-301084"/>
            <a:ext cx="7917365" cy="103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27D68A3-9571-4D6A-A1F0-22E539F0F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533293" y="-546410"/>
            <a:ext cx="8095786" cy="105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36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D85DF57-1922-4C9B-BF5F-975E7E413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107963"/>
            <a:ext cx="5029200" cy="29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7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3BC681A-8109-45B1-9975-B80300893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0292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5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C59EE-9819-4AAE-8553-742D6BCC4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DD488-BEFD-4D07-9F4F-A2208F9C2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9BB86BC-F18F-45DB-99AF-CA33B5BDD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86400" y="-117037"/>
            <a:ext cx="16548410" cy="91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5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CBA91-AD89-4236-B044-B7122D14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C650E-2DC6-4B86-A934-CB36D837D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B171722-91FA-4CAD-AE24-412ACCE4B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408664" y="-31381"/>
            <a:ext cx="8240752" cy="916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CEB464-EEF6-4758-A1E0-25B34022B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7915" y="0"/>
            <a:ext cx="5127115" cy="101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7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AAFC18D-7B64-4182-8D20-E9AB78BA6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15482" y="0"/>
            <a:ext cx="734638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6DA40CF-5B1B-49FC-A747-970716763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71962" y="-323385"/>
            <a:ext cx="7906215" cy="1038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70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ECB4EA0-4E8A-490F-A129-71A2418C7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60810" y="-296561"/>
            <a:ext cx="7917366" cy="1093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7C0886E-82BF-458F-8811-789F739C5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12234" y="0"/>
            <a:ext cx="6244683" cy="947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13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46991BC-110C-4BA5-B16F-9B25EE78F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71960" y="-334541"/>
            <a:ext cx="7917365" cy="1040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548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20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Bookman Old Style</vt:lpstr>
      <vt:lpstr>Rockwell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4</cp:revision>
  <dcterms:created xsi:type="dcterms:W3CDTF">2020-02-20T12:50:52Z</dcterms:created>
  <dcterms:modified xsi:type="dcterms:W3CDTF">2020-02-20T13:11:00Z</dcterms:modified>
</cp:coreProperties>
</file>